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60" r:id="rId6"/>
    <p:sldId id="270" r:id="rId7"/>
    <p:sldId id="265" r:id="rId8"/>
    <p:sldId id="256" r:id="rId9"/>
    <p:sldId id="262" r:id="rId10"/>
    <p:sldId id="257" r:id="rId11"/>
    <p:sldId id="258" r:id="rId12"/>
    <p:sldId id="261" r:id="rId13"/>
    <p:sldId id="263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5"/>
  </p:normalViewPr>
  <p:slideViewPr>
    <p:cSldViewPr>
      <p:cViewPr varScale="1">
        <p:scale>
          <a:sx n="147" d="100"/>
          <a:sy n="147" d="100"/>
        </p:scale>
        <p:origin x="192" y="7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92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86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62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75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58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55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105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79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54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36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B1F1-C07A-4E01-8A15-37869F874D06}" type="datetimeFigureOut">
              <a:rPr lang="en-AU" smtClean="0"/>
              <a:t>23/3/18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F6B60-4006-481B-8182-548A05FC41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5485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666CF-220A-B944-A60A-148A15973C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Study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456429-AE8F-3C4F-BC78-FDCB1D1DA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For all Creation</a:t>
            </a:r>
          </a:p>
        </p:txBody>
      </p:sp>
    </p:spTree>
    <p:extLst>
      <p:ext uri="{BB962C8B-B14F-4D97-AF65-F5344CB8AC3E}">
        <p14:creationId xmlns:p14="http://schemas.microsoft.com/office/powerpoint/2010/main" val="219722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746664" cy="5148052"/>
          </a:xfrm>
        </p:spPr>
      </p:pic>
      <p:sp>
        <p:nvSpPr>
          <p:cNvPr id="6" name="Rectangle 5"/>
          <p:cNvSpPr/>
          <p:nvPr/>
        </p:nvSpPr>
        <p:spPr>
          <a:xfrm>
            <a:off x="755576" y="5589240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Mt Feathertop, Presbytery of North East Victoria, Photographer: Ian Ferguson</a:t>
            </a:r>
          </a:p>
        </p:txBody>
      </p:sp>
    </p:spTree>
    <p:extLst>
      <p:ext uri="{BB962C8B-B14F-4D97-AF65-F5344CB8AC3E}">
        <p14:creationId xmlns:p14="http://schemas.microsoft.com/office/powerpoint/2010/main" val="100671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32509"/>
            <a:ext cx="7042729" cy="5282047"/>
          </a:xfrm>
        </p:spPr>
      </p:pic>
      <p:sp>
        <p:nvSpPr>
          <p:cNvPr id="8" name="Rectangle 7"/>
          <p:cNvSpPr/>
          <p:nvPr/>
        </p:nvSpPr>
        <p:spPr>
          <a:xfrm>
            <a:off x="1187624" y="599922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Cradle Mountain, Presbytery of Tasmania, Photographer: Paul </a:t>
            </a:r>
            <a:r>
              <a:rPr lang="en-AU" dirty="0" err="1"/>
              <a:t>Chalson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34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08604"/>
            <a:ext cx="8040926" cy="5305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5639814"/>
            <a:ext cx="8040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Wind</a:t>
            </a:r>
            <a:r>
              <a:rPr lang="en-AU" b="1" dirty="0"/>
              <a:t> </a:t>
            </a:r>
            <a:r>
              <a:rPr lang="en-AU" dirty="0"/>
              <a:t>near Warracknabeal</a:t>
            </a:r>
            <a:r>
              <a:rPr lang="en-AU" i="1" dirty="0"/>
              <a:t>, </a:t>
            </a:r>
            <a:r>
              <a:rPr lang="en-AU" dirty="0"/>
              <a:t>Presbytery of Western Victoria, Photographer: Hoon You </a:t>
            </a:r>
          </a:p>
        </p:txBody>
      </p:sp>
    </p:spTree>
    <p:extLst>
      <p:ext uri="{BB962C8B-B14F-4D97-AF65-F5344CB8AC3E}">
        <p14:creationId xmlns:p14="http://schemas.microsoft.com/office/powerpoint/2010/main" val="16831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3"/>
            <a:ext cx="8335269" cy="44973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5723649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Brunswick, Presbytery of Port Philip West, Photographer: Ian Ferguson</a:t>
            </a:r>
          </a:p>
        </p:txBody>
      </p:sp>
    </p:spTree>
    <p:extLst>
      <p:ext uri="{BB962C8B-B14F-4D97-AF65-F5344CB8AC3E}">
        <p14:creationId xmlns:p14="http://schemas.microsoft.com/office/powerpoint/2010/main" val="8654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6665" y="783087"/>
            <a:ext cx="6264696" cy="4698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8593" y="6253325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Windmill, Ouyen, Presbytery of Loddon Mallee, Photographer: Cath James</a:t>
            </a:r>
          </a:p>
        </p:txBody>
      </p:sp>
    </p:spTree>
    <p:extLst>
      <p:ext uri="{BB962C8B-B14F-4D97-AF65-F5344CB8AC3E}">
        <p14:creationId xmlns:p14="http://schemas.microsoft.com/office/powerpoint/2010/main" val="417688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EB9F9D-0BA6-424E-B8F6-97357E258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32656"/>
            <a:ext cx="6048671" cy="60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88297-33BA-7E4E-9CE4-38625B7A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836712"/>
            <a:ext cx="570145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7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CAC6C-E461-FD42-871E-C1FF6E7F6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55602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07DE5C-9F00-8448-8F72-41C5EF9ED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628800"/>
            <a:ext cx="4462711" cy="3356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9FC84-F651-D641-AA22-54D39B38C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28800"/>
            <a:ext cx="3839007" cy="33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9FA1E-3326-D945-B2F9-161273155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00710"/>
            <a:ext cx="4032448" cy="605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7"/>
            <a:ext cx="8208912" cy="5020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87727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Wilsons Prom, Presbytery of Gippsland, Photographer: Cath James</a:t>
            </a:r>
          </a:p>
        </p:txBody>
      </p:sp>
    </p:spTree>
    <p:extLst>
      <p:ext uri="{BB962C8B-B14F-4D97-AF65-F5344CB8AC3E}">
        <p14:creationId xmlns:p14="http://schemas.microsoft.com/office/powerpoint/2010/main" val="13422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9395"/>
            <a:ext cx="7931033" cy="5270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59" y="5699117"/>
            <a:ext cx="7931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Black Rock, Presbytery of Port Philip East,</a:t>
            </a:r>
            <a:r>
              <a:rPr lang="en-AU" b="1" dirty="0"/>
              <a:t> </a:t>
            </a:r>
            <a:r>
              <a:rPr lang="en-AU" dirty="0"/>
              <a:t>Photographer: Ian Ferguson</a:t>
            </a:r>
          </a:p>
        </p:txBody>
      </p:sp>
    </p:spTree>
    <p:extLst>
      <p:ext uri="{BB962C8B-B14F-4D97-AF65-F5344CB8AC3E}">
        <p14:creationId xmlns:p14="http://schemas.microsoft.com/office/powerpoint/2010/main" val="5437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601122"/>
            <a:ext cx="7668344" cy="5009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9888" y="5610548"/>
            <a:ext cx="7646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Kangaroo Ground, Yarra </a:t>
            </a:r>
            <a:r>
              <a:rPr lang="en-AU" dirty="0" err="1"/>
              <a:t>Yarra</a:t>
            </a:r>
            <a:r>
              <a:rPr lang="en-AU" dirty="0"/>
              <a:t> Presbytery, Photographer: Andrew Boyle</a:t>
            </a:r>
          </a:p>
        </p:txBody>
      </p:sp>
    </p:spTree>
    <p:extLst>
      <p:ext uri="{BB962C8B-B14F-4D97-AF65-F5344CB8AC3E}">
        <p14:creationId xmlns:p14="http://schemas.microsoft.com/office/powerpoint/2010/main" val="145819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102</Words>
  <Application>Microsoft Macintosh PowerPoint</Application>
  <PresentationFormat>On-screen Show (4:3)</PresentationFormat>
  <Paragraphs>10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Study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Uniting Church Synod of Victoria and Tasmania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UCA</dc:creator>
  <cp:lastModifiedBy>Graham Holtshausen</cp:lastModifiedBy>
  <cp:revision>11</cp:revision>
  <dcterms:created xsi:type="dcterms:W3CDTF">2017-09-07T23:52:09Z</dcterms:created>
  <dcterms:modified xsi:type="dcterms:W3CDTF">2018-03-23T02:23:41Z</dcterms:modified>
</cp:coreProperties>
</file>